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8" r:id="rId2"/>
    <p:sldId id="256" r:id="rId3"/>
    <p:sldId id="259" r:id="rId4"/>
    <p:sldId id="270" r:id="rId5"/>
    <p:sldId id="271" r:id="rId6"/>
    <p:sldId id="266" r:id="rId7"/>
    <p:sldId id="276" r:id="rId8"/>
    <p:sldId id="278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EF1E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34" autoAdjust="0"/>
    <p:restoredTop sz="94624" autoAdjust="0"/>
  </p:normalViewPr>
  <p:slideViewPr>
    <p:cSldViewPr>
      <p:cViewPr varScale="1">
        <p:scale>
          <a:sx n="69" d="100"/>
          <a:sy n="69" d="100"/>
        </p:scale>
        <p:origin x="-1410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45AE6-392F-481A-8DD7-9E08DC16F1CC}" type="datetimeFigureOut">
              <a:rPr lang="ru-RU" smtClean="0"/>
              <a:pPr/>
              <a:t>11.02.2022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75058-1F08-416B-9A26-A86659984D8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45AE6-392F-481A-8DD7-9E08DC16F1CC}" type="datetimeFigureOut">
              <a:rPr lang="ru-RU" smtClean="0"/>
              <a:pPr/>
              <a:t>11.02.2022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75058-1F08-416B-9A26-A86659984D8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45AE6-392F-481A-8DD7-9E08DC16F1CC}" type="datetimeFigureOut">
              <a:rPr lang="ru-RU" smtClean="0"/>
              <a:pPr/>
              <a:t>11.02.2022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75058-1F08-416B-9A26-A86659984D8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45AE6-392F-481A-8DD7-9E08DC16F1CC}" type="datetimeFigureOut">
              <a:rPr lang="ru-RU" smtClean="0"/>
              <a:pPr/>
              <a:t>11.02.2022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75058-1F08-416B-9A26-A86659984D8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45AE6-392F-481A-8DD7-9E08DC16F1CC}" type="datetimeFigureOut">
              <a:rPr lang="ru-RU" smtClean="0"/>
              <a:pPr/>
              <a:t>11.02.2022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75058-1F08-416B-9A26-A86659984D8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45AE6-392F-481A-8DD7-9E08DC16F1CC}" type="datetimeFigureOut">
              <a:rPr lang="ru-RU" smtClean="0"/>
              <a:pPr/>
              <a:t>11.02.2022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75058-1F08-416B-9A26-A86659984D8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45AE6-392F-481A-8DD7-9E08DC16F1CC}" type="datetimeFigureOut">
              <a:rPr lang="ru-RU" smtClean="0"/>
              <a:pPr/>
              <a:t>11.02.2022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75058-1F08-416B-9A26-A86659984D8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45AE6-392F-481A-8DD7-9E08DC16F1CC}" type="datetimeFigureOut">
              <a:rPr lang="ru-RU" smtClean="0"/>
              <a:pPr/>
              <a:t>11.02.2022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75058-1F08-416B-9A26-A86659984D8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45AE6-392F-481A-8DD7-9E08DC16F1CC}" type="datetimeFigureOut">
              <a:rPr lang="ru-RU" smtClean="0"/>
              <a:pPr/>
              <a:t>11.02.2022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75058-1F08-416B-9A26-A86659984D8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45AE6-392F-481A-8DD7-9E08DC16F1CC}" type="datetimeFigureOut">
              <a:rPr lang="ru-RU" smtClean="0"/>
              <a:pPr/>
              <a:t>11.02.2022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75058-1F08-416B-9A26-A86659984D8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45AE6-392F-481A-8DD7-9E08DC16F1CC}" type="datetimeFigureOut">
              <a:rPr lang="ru-RU" smtClean="0"/>
              <a:pPr/>
              <a:t>11.02.2022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75058-1F08-416B-9A26-A86659984D8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1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845AE6-392F-481A-8DD7-9E08DC16F1CC}" type="datetimeFigureOut">
              <a:rPr lang="ru-RU" smtClean="0"/>
              <a:pPr/>
              <a:t>11.02.2022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B75058-1F08-416B-9A26-A86659984D8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s://ksosh2.siteedu.ru/media/cache/4d/6b/4d6b31070d3ad723d2e2e931df4235a4.png"/>
          <p:cNvPicPr>
            <a:picLocks noChangeAspect="1" noChangeArrowheads="1"/>
          </p:cNvPicPr>
          <p:nvPr/>
        </p:nvPicPr>
        <p:blipFill>
          <a:blip r:embed="rId2" cstate="print"/>
          <a:srcRect t="9685" b="26262"/>
          <a:stretch>
            <a:fillRect/>
          </a:stretch>
        </p:blipFill>
        <p:spPr bwMode="auto">
          <a:xfrm>
            <a:off x="827584" y="0"/>
            <a:ext cx="7545002" cy="68580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95536" y="764704"/>
            <a:ext cx="8229600" cy="1143000"/>
          </a:xfrm>
        </p:spPr>
        <p:txBody>
          <a:bodyPr>
            <a:normAutofit fontScale="90000"/>
          </a:bodyPr>
          <a:lstStyle/>
          <a:p>
            <a:pPr algn="l"/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700" b="1" dirty="0" err="1" smtClean="0">
                <a:latin typeface="Times New Roman" pitchFamily="18" charset="0"/>
                <a:cs typeface="Times New Roman" pitchFamily="18" charset="0"/>
              </a:rPr>
              <a:t>Коронавирусы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 — это целое семейство вирусов (40 видов, которые поражают человека, кошек, птиц, собак, крупный рогатый скот, свиней и зайцев. Впервые он был выделен в 1965 году у пациента с острым ринитом. </a:t>
            </a:r>
            <a:r>
              <a:rPr lang="ru-RU" sz="2700" b="1" dirty="0" err="1" smtClean="0">
                <a:latin typeface="Times New Roman" pitchFamily="18" charset="0"/>
                <a:cs typeface="Times New Roman" pitchFamily="18" charset="0"/>
              </a:rPr>
              <a:t>Коронавирусы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 постоянно эволюционируют.</a:t>
            </a:r>
            <a:r>
              <a:rPr lang="ru-RU" sz="3200" dirty="0" smtClean="0"/>
              <a:t/>
            </a:r>
            <a:br>
              <a:rPr lang="ru-RU" sz="3200" dirty="0" smtClean="0"/>
            </a:b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https://avatars.mds.yandex.net/get-pdb/2979188/177d09a7-5068-4f5f-b52f-14527a9ef2ed/s120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2204863"/>
            <a:ext cx="6768752" cy="443538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Своё название он получил из-за ворсинок на оболочке, которые по форме напоминают солнечную корону во время затмения.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 descr="https://naked-science.ru/wp-content/uploads/2020/01/Snimok-ekrana-ot-2020-01-24-13-15-1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1700808"/>
            <a:ext cx="7488832" cy="46951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Как можно заразиться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короновирусом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23528" y="1484784"/>
            <a:ext cx="7904472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3200" b="1" dirty="0" smtClean="0">
                <a:ln w="1905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Инфекция распространяется воздушно – </a:t>
            </a:r>
          </a:p>
          <a:p>
            <a:r>
              <a:rPr lang="ru-RU" sz="3200" b="1" dirty="0" smtClean="0">
                <a:ln w="1905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капельным путем.</a:t>
            </a:r>
          </a:p>
          <a:p>
            <a:endParaRPr lang="ru-RU" sz="2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2" descr="https://www.syl.ru/misc/i/ai/208491/95034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2782788"/>
            <a:ext cx="3816424" cy="3816424"/>
          </a:xfrm>
          <a:prstGeom prst="rect">
            <a:avLst/>
          </a:prstGeom>
          <a:noFill/>
        </p:spPr>
      </p:pic>
      <p:pic>
        <p:nvPicPr>
          <p:cNvPr id="10" name="Picture 2" descr="https://thumbs.dreamstime.com/b/%D0%BA%D0%BE%D0%BD%D1%82%D0%B0%D0%B3%D0%B8%D0%BE%D0%B7%D0%BD%D0%BE%D0%B5-%D0%B7%D0%B0%D0%B1%D0%BE-%D0%B5%D0%B2%D0%B0%D0%BD%D0%B8%D0%B5-2962781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2780928"/>
            <a:ext cx="3819713" cy="376241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n w="1905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Заражение возможно при тесном контакте с больным человеком.</a:t>
            </a:r>
            <a:endParaRPr lang="ru-RU" dirty="0"/>
          </a:p>
        </p:txBody>
      </p:sp>
      <p:pic>
        <p:nvPicPr>
          <p:cNvPr id="12290" name="Picture 2" descr="https://img.joinfo.ua/i/2017/02/58b5ab13ee23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988840"/>
            <a:ext cx="3312368" cy="4394410"/>
          </a:xfrm>
          <a:prstGeom prst="rect">
            <a:avLst/>
          </a:prstGeom>
          <a:noFill/>
        </p:spPr>
      </p:pic>
      <p:pic>
        <p:nvPicPr>
          <p:cNvPr id="5" name="Picture 2" descr="https://slavdelo.dn.ua/wp-content/uploads/2016/07/mikrobyi1-1024x576.jpg"/>
          <p:cNvPicPr>
            <a:picLocks noChangeAspect="1" noChangeArrowheads="1"/>
          </p:cNvPicPr>
          <p:nvPr/>
        </p:nvPicPr>
        <p:blipFill>
          <a:blip r:embed="rId3" cstate="print"/>
          <a:srcRect l="12709" r="16401" b="-1370"/>
          <a:stretch>
            <a:fillRect/>
          </a:stretch>
        </p:blipFill>
        <p:spPr bwMode="auto">
          <a:xfrm>
            <a:off x="3923928" y="2204864"/>
            <a:ext cx="5013314" cy="40324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Защитись от </a:t>
            </a:r>
            <a:r>
              <a:rPr lang="ru-RU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короновируса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!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 descr="https://static.oshkole.ru/editor_images/86154.jpg"/>
          <p:cNvPicPr>
            <a:picLocks noChangeAspect="1" noChangeArrowheads="1"/>
          </p:cNvPicPr>
          <p:nvPr/>
        </p:nvPicPr>
        <p:blipFill>
          <a:blip r:embed="rId2" cstate="print"/>
          <a:srcRect l="551" t="22700" r="5900"/>
          <a:stretch>
            <a:fillRect/>
          </a:stretch>
        </p:blipFill>
        <p:spPr bwMode="auto">
          <a:xfrm>
            <a:off x="251520" y="1340768"/>
            <a:ext cx="8728654" cy="5060413"/>
          </a:xfrm>
          <a:prstGeom prst="rect">
            <a:avLst/>
          </a:prstGeom>
          <a:noFill/>
          <a:effectLst>
            <a:glow rad="101600">
              <a:schemeClr val="accent3">
                <a:satMod val="175000"/>
                <a:alpha val="40000"/>
              </a:schemeClr>
            </a:glo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1"/>
          <p:cNvSpPr>
            <a:spLocks noChangeArrowheads="1"/>
          </p:cNvSpPr>
          <p:nvPr/>
        </p:nvSpPr>
        <p:spPr bwMode="auto">
          <a:xfrm>
            <a:off x="4431577" y="43934"/>
            <a:ext cx="28084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900" b="1" i="0" u="none" strike="noStrike" cap="none" normalizeH="0" baseline="0" dirty="0" smtClean="0">
                <a:ln>
                  <a:noFill/>
                </a:ln>
                <a:solidFill>
                  <a:srgbClr val="6D64F9"/>
                </a:solidFill>
                <a:effectLst/>
                <a:latin typeface="Arial" pitchFamily="34" charset="0"/>
                <a:cs typeface="Arial" pitchFamily="34" charset="0"/>
              </a:rPr>
              <a:t>   </a:t>
            </a:r>
            <a:r>
              <a:rPr kumimoji="0" lang="ru-RU" sz="96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sz="96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ru-RU" sz="900" b="1" i="0" u="none" strike="noStrike" cap="none" normalizeH="0" baseline="0" dirty="0" smtClean="0">
              <a:ln>
                <a:noFill/>
              </a:ln>
              <a:solidFill>
                <a:srgbClr val="6D64F9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4581" name="Picture 5"/>
          <p:cNvPicPr>
            <a:picLocks noChangeAspect="1" noChangeArrowheads="1"/>
          </p:cNvPicPr>
          <p:nvPr/>
        </p:nvPicPr>
        <p:blipFill>
          <a:blip r:embed="rId2" cstate="print"/>
          <a:srcRect t="22700"/>
          <a:stretch>
            <a:fillRect/>
          </a:stretch>
        </p:blipFill>
        <p:spPr bwMode="auto">
          <a:xfrm>
            <a:off x="179512" y="1660864"/>
            <a:ext cx="8784976" cy="5093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</p:pic>
      <p:pic>
        <p:nvPicPr>
          <p:cNvPr id="9" name="Picture 6" descr="https://dsrodn13.nubex.ru/resources/10260/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80112" y="2996951"/>
            <a:ext cx="3219092" cy="1809129"/>
          </a:xfrm>
          <a:prstGeom prst="rect">
            <a:avLst/>
          </a:prstGeom>
          <a:noFill/>
          <a:effectLst>
            <a:glow rad="101600">
              <a:schemeClr val="accent3">
                <a:satMod val="175000"/>
                <a:alpha val="40000"/>
              </a:schemeClr>
            </a:glow>
          </a:effectLst>
        </p:spPr>
      </p:pic>
      <p:pic>
        <p:nvPicPr>
          <p:cNvPr id="10" name="Picture 2" descr="https://dsrodn13.nubex.ru/resources/10263/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536" y="4581128"/>
            <a:ext cx="3528392" cy="2043791"/>
          </a:xfrm>
          <a:prstGeom prst="rect">
            <a:avLst/>
          </a:prstGeom>
          <a:noFill/>
          <a:effectLst>
            <a:glow rad="101600">
              <a:schemeClr val="accent3">
                <a:satMod val="175000"/>
                <a:alpha val="40000"/>
              </a:schemeClr>
            </a:glow>
          </a:effectLst>
        </p:spPr>
      </p:pic>
      <p:sp>
        <p:nvSpPr>
          <p:cNvPr id="12" name="Заголовок 1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Способы защиты от </a:t>
            </a:r>
            <a:r>
              <a:rPr lang="ru-RU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короновируса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539552" y="0"/>
            <a:ext cx="8229600" cy="1143000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Как правильно носить медицинскую маску?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539552" y="908720"/>
            <a:ext cx="8229600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1. Аккуратно закройте нос и рот маской и закрепите её, чтобы уменьшить зазор между лицом и маской.</a:t>
            </a:r>
          </a:p>
          <a:p>
            <a:pPr>
              <a:buNone/>
            </a:pP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2. Не прикасайтесь к маске во время использования. После прикосновения к использованной маске, например, чтобы снять её, вымойте руки.</a:t>
            </a:r>
          </a:p>
          <a:p>
            <a:pPr>
              <a:buNone/>
            </a:pP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3. После того, как маска станет влажной или загрязнённой, наденьте новую чистую и сухую маску.</a:t>
            </a:r>
          </a:p>
          <a:p>
            <a:pPr>
              <a:buNone/>
            </a:pP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4. Не используйте повторно одноразовые маски. Их следует выбрасывать после каждого использования и утилизировать сразу после снятия.</a:t>
            </a:r>
          </a:p>
          <a:p>
            <a:endParaRPr lang="ru-RU" dirty="0"/>
          </a:p>
        </p:txBody>
      </p:sp>
      <p:pic>
        <p:nvPicPr>
          <p:cNvPr id="7" name="Picture 2" descr="https://dsrodn13.nubex.ru/resources/10265/"/>
          <p:cNvPicPr>
            <a:picLocks noChangeAspect="1" noChangeArrowheads="1"/>
          </p:cNvPicPr>
          <p:nvPr/>
        </p:nvPicPr>
        <p:blipFill>
          <a:blip r:embed="rId2" cstate="print"/>
          <a:srcRect t="63650"/>
          <a:stretch>
            <a:fillRect/>
          </a:stretch>
        </p:blipFill>
        <p:spPr bwMode="auto">
          <a:xfrm>
            <a:off x="0" y="4365104"/>
            <a:ext cx="9144000" cy="24928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178</TotalTime>
  <Words>141</Words>
  <Application>Microsoft Office PowerPoint</Application>
  <PresentationFormat>Экран (4:3)</PresentationFormat>
  <Paragraphs>14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Слайд 1</vt:lpstr>
      <vt:lpstr>   Коронавирусы — это целое семейство вирусов (40 видов, которые поражают человека, кошек, птиц, собак, крупный рогатый скот, свиней и зайцев. Впервые он был выделен в 1965 году у пациента с острым ринитом. Коронавирусы постоянно эволюционируют. </vt:lpstr>
      <vt:lpstr>Своё название он получил из-за ворсинок на оболочке, которые по форме напоминают солнечную корону во время затмения. </vt:lpstr>
      <vt:lpstr>Как можно заразиться короновирусом?</vt:lpstr>
      <vt:lpstr> Заражение возможно при тесном контакте с больным человеком.</vt:lpstr>
      <vt:lpstr>Защитись от короновируса!</vt:lpstr>
      <vt:lpstr>Способы защиты от короновируса</vt:lpstr>
      <vt:lpstr>Как правильно носить медицинскую маску?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Владимир</cp:lastModifiedBy>
  <cp:revision>13</cp:revision>
  <dcterms:created xsi:type="dcterms:W3CDTF">2020-03-16T09:47:13Z</dcterms:created>
  <dcterms:modified xsi:type="dcterms:W3CDTF">2022-02-11T05:09:34Z</dcterms:modified>
</cp:coreProperties>
</file>